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BF6EA1-EE3D-4958-8834-0AB894BF750A}" v="2" dt="2025-03-03T14:45:10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9fcbb387-5689-429b-87d8-06a5581e943c" providerId="ADAL" clId="{D5016519-1A6F-4C70-A792-2B6B8D5F9B32}"/>
    <pc:docChg chg="modSld">
      <pc:chgData name="Oliver, Lisa" userId="9fcbb387-5689-429b-87d8-06a5581e943c" providerId="ADAL" clId="{D5016519-1A6F-4C70-A792-2B6B8D5F9B32}" dt="2025-01-13T18:27:04.467" v="1"/>
      <pc:docMkLst>
        <pc:docMk/>
      </pc:docMkLst>
      <pc:sldChg chg="addSp modSp modAnim">
        <pc:chgData name="Oliver, Lisa" userId="9fcbb387-5689-429b-87d8-06a5581e943c" providerId="ADAL" clId="{D5016519-1A6F-4C70-A792-2B6B8D5F9B32}" dt="2025-01-13T18:27:04.467" v="1"/>
        <pc:sldMkLst>
          <pc:docMk/>
          <pc:sldMk cId="2107510537" sldId="257"/>
        </pc:sldMkLst>
        <pc:picChg chg="add mod">
          <ac:chgData name="Oliver, Lisa" userId="9fcbb387-5689-429b-87d8-06a5581e943c" providerId="ADAL" clId="{D5016519-1A6F-4C70-A792-2B6B8D5F9B32}" dt="2025-01-13T18:26:56.919" v="0"/>
          <ac:picMkLst>
            <pc:docMk/>
            <pc:sldMk cId="2107510537" sldId="257"/>
            <ac:picMk id="2" creationId="{F6EE4633-A6DC-12B1-33DB-E403B612104B}"/>
          </ac:picMkLst>
        </pc:picChg>
      </pc:sldChg>
    </pc:docChg>
  </pc:docChgLst>
  <pc:docChgLst>
    <pc:chgData name="Oliver, Lisa" userId="cfb2a66f-8b9d-44c8-b74e-ae304664aff0" providerId="ADAL" clId="{742F18EC-3F5E-4C21-BD71-5E1B5B955E8C}"/>
    <pc:docChg chg="custSel modSld">
      <pc:chgData name="Oliver, Lisa" userId="cfb2a66f-8b9d-44c8-b74e-ae304664aff0" providerId="ADAL" clId="{742F18EC-3F5E-4C21-BD71-5E1B5B955E8C}" dt="2025-02-13T16:07:31.031" v="3"/>
      <pc:docMkLst>
        <pc:docMk/>
      </pc:docMkLst>
      <pc:sldChg chg="delSp modSp mod delAnim modAnim">
        <pc:chgData name="Oliver, Lisa" userId="cfb2a66f-8b9d-44c8-b74e-ae304664aff0" providerId="ADAL" clId="{742F18EC-3F5E-4C21-BD71-5E1B5B955E8C}" dt="2025-02-13T16:07:31.031" v="3"/>
        <pc:sldMkLst>
          <pc:docMk/>
          <pc:sldMk cId="3692116282" sldId="256"/>
        </pc:sldMkLst>
        <pc:picChg chg="mod">
          <ac:chgData name="Oliver, Lisa" userId="cfb2a66f-8b9d-44c8-b74e-ae304664aff0" providerId="ADAL" clId="{742F18EC-3F5E-4C21-BD71-5E1B5B955E8C}" dt="2025-02-13T16:07:27.407" v="1" actId="1076"/>
          <ac:picMkLst>
            <pc:docMk/>
            <pc:sldMk cId="3692116282" sldId="256"/>
            <ac:picMk id="2" creationId="{8734966C-6E25-94DF-58D5-EF29B8D81EEB}"/>
          </ac:picMkLst>
        </pc:picChg>
        <pc:picChg chg="del">
          <ac:chgData name="Oliver, Lisa" userId="cfb2a66f-8b9d-44c8-b74e-ae304664aff0" providerId="ADAL" clId="{742F18EC-3F5E-4C21-BD71-5E1B5B955E8C}" dt="2025-02-13T16:06:33.949" v="0" actId="478"/>
          <ac:picMkLst>
            <pc:docMk/>
            <pc:sldMk cId="3692116282" sldId="256"/>
            <ac:picMk id="8" creationId="{7076C268-6885-CBA1-2906-EB4E819580C8}"/>
          </ac:picMkLst>
        </pc:picChg>
      </pc:sldChg>
    </pc:docChg>
  </pc:docChgLst>
  <pc:docChgLst>
    <pc:chgData name="Oliver, Lisa" userId="cfb2a66f-8b9d-44c8-b74e-ae304664aff0" providerId="ADAL" clId="{E3BF6EA1-EE3D-4958-8834-0AB894BF750A}"/>
    <pc:docChg chg="custSel modSld">
      <pc:chgData name="Oliver, Lisa" userId="cfb2a66f-8b9d-44c8-b74e-ae304664aff0" providerId="ADAL" clId="{E3BF6EA1-EE3D-4958-8834-0AB894BF750A}" dt="2025-03-03T14:45:10.348" v="12"/>
      <pc:docMkLst>
        <pc:docMk/>
      </pc:docMkLst>
      <pc:sldChg chg="delSp modSp mod delAnim modAnim">
        <pc:chgData name="Oliver, Lisa" userId="cfb2a66f-8b9d-44c8-b74e-ae304664aff0" providerId="ADAL" clId="{E3BF6EA1-EE3D-4958-8834-0AB894BF750A}" dt="2025-03-03T14:45:10.348" v="12"/>
        <pc:sldMkLst>
          <pc:docMk/>
          <pc:sldMk cId="3692116282" sldId="256"/>
        </pc:sldMkLst>
        <pc:spChg chg="mod">
          <ac:chgData name="Oliver, Lisa" userId="cfb2a66f-8b9d-44c8-b74e-ae304664aff0" providerId="ADAL" clId="{E3BF6EA1-EE3D-4958-8834-0AB894BF750A}" dt="2025-02-28T15:20:06.542" v="9" actId="20577"/>
          <ac:spMkLst>
            <pc:docMk/>
            <pc:sldMk cId="3692116282" sldId="256"/>
            <ac:spMk id="7" creationId="{B9CBA474-9BC8-26FF-AF5A-78AFB57E8C3C}"/>
          </ac:spMkLst>
        </pc:spChg>
        <pc:picChg chg="del">
          <ac:chgData name="Oliver, Lisa" userId="cfb2a66f-8b9d-44c8-b74e-ae304664aff0" providerId="ADAL" clId="{E3BF6EA1-EE3D-4958-8834-0AB894BF750A}" dt="2025-03-03T14:44:34.368" v="10" actId="478"/>
          <ac:picMkLst>
            <pc:docMk/>
            <pc:sldMk cId="3692116282" sldId="256"/>
            <ac:picMk id="2" creationId="{8734966C-6E25-94DF-58D5-EF29B8D81EEB}"/>
          </ac:picMkLst>
        </pc:picChg>
        <pc:picChg chg="mod">
          <ac:chgData name="Oliver, Lisa" userId="cfb2a66f-8b9d-44c8-b74e-ae304664aff0" providerId="ADAL" clId="{E3BF6EA1-EE3D-4958-8834-0AB894BF750A}" dt="2025-03-03T14:45:07.886" v="11" actId="1076"/>
          <ac:picMkLst>
            <pc:docMk/>
            <pc:sldMk cId="3692116282" sldId="256"/>
            <ac:picMk id="3" creationId="{5F9236BB-40B6-653D-29FD-EEFFB87D847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49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56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7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0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53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1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9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1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57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0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4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D5DFE8B-7541-474A-919D-E1ABD7073AC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3D34AD5-377F-4F54-9BAC-292FF547A0D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02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D0B31-D51F-D721-B289-8DE86DB1B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603" y="1602096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067CB3-5F55-20BB-AE19-1BD2E0323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003" y="517794"/>
            <a:ext cx="2926334" cy="792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BA474-9BC8-26FF-AF5A-78AFB57E8C3C}"/>
              </a:ext>
            </a:extLst>
          </p:cNvPr>
          <p:cNvSpPr txBox="1"/>
          <p:nvPr/>
        </p:nvSpPr>
        <p:spPr>
          <a:xfrm>
            <a:off x="2884894" y="4844750"/>
            <a:ext cx="6094602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Screener Training – Navigating the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Sexual Abuse Screen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9236BB-40B6-653D-29FD-EEFFB87D84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157" y="572052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11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1"/>
    </mc:Choice>
    <mc:Fallback xmlns="">
      <p:transition spd="slow" advTm="11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lesforce Intake Screener Training part 9 Sexual Abuse Screen">
            <a:hlinkClick r:id="" action="ppaction://media"/>
            <a:extLst>
              <a:ext uri="{FF2B5EF4-FFF2-40B4-BE49-F238E27FC236}">
                <a16:creationId xmlns:a16="http://schemas.microsoft.com/office/drawing/2014/main" id="{F6EE4633-A6DC-12B1-33DB-E403B6121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1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</TotalTime>
  <Words>9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Oliver</dc:creator>
  <cp:lastModifiedBy>Oliver, Lisa</cp:lastModifiedBy>
  <cp:revision>1</cp:revision>
  <dcterms:created xsi:type="dcterms:W3CDTF">2025-01-13T17:48:23Z</dcterms:created>
  <dcterms:modified xsi:type="dcterms:W3CDTF">2025-03-03T14:45:11Z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08F1E08A-71FB-4A64-B15B-5875626D15B1</vt:lpwstr>
  </property>
  <property fmtid="{D5CDD505-2E9C-101B-9397-08002B2CF9AE}" pid="3" name="ArticulatePath">
    <vt:lpwstr>Presentation2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2025-01-13T18:27:07Z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4437ce33-171b-4168-ada8-57208b4e6540</vt:lpwstr>
  </property>
  <property fmtid="{D5CDD505-2E9C-101B-9397-08002B2CF9AE}" pid="10" name="MSIP_Label_ea60d57e-af5b-4752-ac57-3e4f28ca11dc_ContentBits">
    <vt:lpwstr>0</vt:lpwstr>
  </property>
</Properties>
</file>